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36" y="71186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69" y="759402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三月二十三日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168762" y="878712"/>
            <a:ext cx="765504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第二十二課     日記一則-------學烹飪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1.社區中心     2.蘋果角    3.切成     4.小塊    5.加入 6.香料 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7.接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着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8.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麪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皮      9.材料      10.三角形   11.抹上     12.歡呼 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13.嘗嘗     14.烹飪     15.烤爐      16.熱烘烘     17.又香又甜</a:t>
            </a:r>
            <a:b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B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完成第</a:t>
            </a:r>
            <a:r>
              <a:rPr lang="nl-NL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22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C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作句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1. 加入     例: 我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加入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了學校的足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球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隊。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  2. 歡呼     例： </a:t>
            </a:r>
            <a:r>
              <a:rPr lang="zh-TW" altLang="en-US" sz="2000" u="sng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荷蘭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足</a:t>
            </a:r>
            <a:r>
              <a:rPr lang="zh-TW" altLang="en-US" sz="2000" dirty="0">
                <a:latin typeface="Fayin" pitchFamily="2" charset="-128"/>
                <a:ea typeface="Fayin" pitchFamily="2" charset="-128"/>
              </a:rPr>
              <a:t>球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隊贏了，我們拍手</a:t>
            </a:r>
            <a:r>
              <a:rPr lang="zh-TW" altLang="en-US" sz="2000" dirty="0"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歡呼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。</a:t>
            </a:r>
            <a:endParaRPr lang="nl-NL" altLang="zh-TW" sz="20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默書：第二十一、二十二課詞語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3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月 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30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日)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1.小提琴     2.音樂      3.報名      4.認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真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5.必須     6.演奏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7.一首         8.樂曲      9.動聽     10.美妙    11.社區中心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12.蘋果角    13.切成   14.小塊     15.加入     16.香料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17.接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着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18.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麪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皮      19.材料      20.三角形</a:t>
            </a:r>
          </a:p>
          <a:p>
            <a:pPr>
              <a:spcAft>
                <a:spcPts val="600"/>
              </a:spcAft>
            </a:pP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(E)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熟讀：第二十ニ課課文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7AB2C3-0A56-C833-EE68-164015CF1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80"/>
            <a:ext cx="12192000" cy="6812240"/>
          </a:xfrm>
          <a:prstGeom prst="rect">
            <a:avLst/>
          </a:prstGeom>
        </p:spPr>
      </p:pic>
      <p:pic>
        <p:nvPicPr>
          <p:cNvPr id="9" name="第二十二課  詞語">
            <a:hlinkClick r:id="" action="ppaction://media"/>
            <a:extLst>
              <a:ext uri="{FF2B5EF4-FFF2-40B4-BE49-F238E27FC236}">
                <a16:creationId xmlns:a16="http://schemas.microsoft.com/office/drawing/2014/main" id="{1A4A6729-561A-6518-E40D-704B088E0F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95315" y="2233148"/>
            <a:ext cx="609600" cy="609600"/>
          </a:xfrm>
          <a:prstGeom prst="rect">
            <a:avLst/>
          </a:prstGeom>
        </p:spPr>
      </p:pic>
      <p:pic>
        <p:nvPicPr>
          <p:cNvPr id="10" name="2022 第二十一、二十二課詞語">
            <a:hlinkClick r:id="" action="ppaction://media"/>
            <a:extLst>
              <a:ext uri="{FF2B5EF4-FFF2-40B4-BE49-F238E27FC236}">
                <a16:creationId xmlns:a16="http://schemas.microsoft.com/office/drawing/2014/main" id="{C55FA4C7-5A76-9B7C-0925-BF83FE1976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65968" y="5086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85DA094-2B6B-0942-49F4-EEC91AA9FB91}"/>
              </a:ext>
            </a:extLst>
          </p:cNvPr>
          <p:cNvSpPr txBox="1"/>
          <p:nvPr/>
        </p:nvSpPr>
        <p:spPr>
          <a:xfrm>
            <a:off x="2176243" y="1371086"/>
            <a:ext cx="79576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第二十ニ課   日記一則</a:t>
            </a:r>
            <a:r>
              <a:rPr lang="en-US" altLang="ja-JP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-----</a:t>
            </a:r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學烹飪 </a:t>
            </a:r>
            <a:endParaRPr lang="nl-NL" altLang="ja-JP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nl-NL" altLang="ja-JP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九月二十八日     星期四    晴天 </a:t>
            </a:r>
            <a:endParaRPr lang="nl-NL" altLang="ja-JP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今天放學後，我到社區中心學烹飪。這次， 我們要學做蘋果角點心。 </a:t>
            </a:r>
            <a:endParaRPr lang="nl-NL" altLang="ja-JP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nl-NL" altLang="ja-JP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</a:t>
            </a:r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我們先把蘋果切成小塊，然後加入牛奶、糖 和香料。接</a:t>
            </a:r>
            <a:r>
              <a:rPr lang="ja-JP" altLang="en-US" sz="2400" dirty="0">
                <a:latin typeface="Fayin" pitchFamily="2" charset="-128"/>
                <a:ea typeface="Fayin" pitchFamily="2" charset="-128"/>
              </a:rPr>
              <a:t>着</a:t>
            </a:r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，我們把這些材料放在</a:t>
            </a:r>
            <a:r>
              <a:rPr lang="ja-JP" altLang="en-US" sz="2400" dirty="0">
                <a:latin typeface="DFKai-SB" panose="03000509000000000000" pitchFamily="65" charset="-120"/>
                <a:ea typeface="DFKai-SB" panose="03000509000000000000" pitchFamily="65" charset="-120"/>
              </a:rPr>
              <a:t>麪</a:t>
            </a:r>
            <a:r>
              <a:rPr lang="ja-JP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皮上，包 成三角形，放進烤爐。五分鐘後，把它們拿出來， 抹上雞蛋汁，然後放回烤爐裏，再烤三十分鐘。</a:t>
            </a:r>
            <a:endParaRPr lang="nl-NL" altLang="ja-JP" sz="2400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當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師從烤爐裏把熱烘烘的蘋果角拿出來的 時候，大家都拍手歡呼。蘋果角的味道又香又甜， 好吃極了！我還帶了兩件回家給爸爸媽媽嘗嘗呢。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8F724D-8627-79E8-6AD4-2A5EC32E1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45"/>
            <a:ext cx="12192000" cy="6832109"/>
          </a:xfrm>
          <a:prstGeom prst="rect">
            <a:avLst/>
          </a:prstGeom>
        </p:spPr>
      </p:pic>
      <p:pic>
        <p:nvPicPr>
          <p:cNvPr id="6" name="第二十ニ課   日記一則">
            <a:hlinkClick r:id="" action="ppaction://media"/>
            <a:extLst>
              <a:ext uri="{FF2B5EF4-FFF2-40B4-BE49-F238E27FC236}">
                <a16:creationId xmlns:a16="http://schemas.microsoft.com/office/drawing/2014/main" id="{87DFB3B2-1820-086F-B14E-C7621D654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3417" y="5112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375</Words>
  <Application>Microsoft Office PowerPoint</Application>
  <PresentationFormat>寬螢幕</PresentationFormat>
  <Paragraphs>16</Paragraphs>
  <Slides>2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DFKai-SB</vt:lpstr>
      <vt:lpstr>Fayin</vt:lpstr>
      <vt:lpstr>FZZhongKai-B08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76</cp:revision>
  <dcterms:created xsi:type="dcterms:W3CDTF">2021-09-27T08:40:27Z</dcterms:created>
  <dcterms:modified xsi:type="dcterms:W3CDTF">2024-03-25T12:51:51Z</dcterms:modified>
</cp:coreProperties>
</file>